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CE481C5-231C-4F83-8F8B-856D7ECEF99E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6A3754-C6E2-4820-897B-6B02D03161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44;&#1072;&#1088;&#1080;&#1085;&#1072;%20&#1044;&#1080;&#1083;&#1100;&#1085;&#1072;&#1079;\&#1052;&#1086;&#1080;%20&#1076;&#1086;&#1082;&#1091;&#1084;&#1077;&#1085;&#1090;&#1099;\&#1052;&#1086;&#1103;%20&#1084;&#1091;&#1079;&#1099;&#1082;&#1072;\CHtob_ne_sluchilos_bed_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 солнышко детский са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285992"/>
            <a:ext cx="3434203" cy="4857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232" y="285728"/>
            <a:ext cx="671517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</a:t>
            </a:r>
          </a:p>
          <a:p>
            <a:pPr algn="ctr"/>
            <a:r>
              <a:rPr lang="ru-RU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Чановская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СОШ №2</a:t>
            </a:r>
            <a:b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 ДС «СОЛНЫШКО»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CHtob_ne_sluchilos_bed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6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10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34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172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97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937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594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78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422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5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100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79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31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406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10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642918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16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812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2573" y="1369205"/>
            <a:ext cx="5810291" cy="4357718"/>
          </a:xfrm>
          <a:prstGeom prst="rect">
            <a:avLst/>
          </a:prstGeom>
        </p:spPr>
      </p:pic>
    </p:spTree>
  </p:cSld>
  <p:clrMapOvr>
    <a:masterClrMapping/>
  </p:clrMapOvr>
  <p:transition advTm="3078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906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06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62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66266" y="1334074"/>
            <a:ext cx="4957746" cy="3718310"/>
          </a:xfrm>
          <a:prstGeom prst="rect">
            <a:avLst/>
          </a:prstGeom>
        </p:spPr>
      </p:pic>
    </p:spTree>
  </p:cSld>
  <p:clrMapOvr>
    <a:masterClrMapping/>
  </p:clrMapOvr>
  <p:transition advTm="5343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765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35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91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5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62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81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39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1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485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657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81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579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71</TotalTime>
  <Words>5</Words>
  <Application>Microsoft Office PowerPoint</Application>
  <PresentationFormat>Экран (4:3)</PresentationFormat>
  <Paragraphs>2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Дарина Дильназ</dc:creator>
  <cp:lastModifiedBy>Дарина Дильназ</cp:lastModifiedBy>
  <cp:revision>8</cp:revision>
  <dcterms:created xsi:type="dcterms:W3CDTF">2012-04-24T06:49:54Z</dcterms:created>
  <dcterms:modified xsi:type="dcterms:W3CDTF">2012-04-24T08:01:28Z</dcterms:modified>
</cp:coreProperties>
</file>